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14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6814F-AA79-489E-93E9-3B61855D7D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3503E6-C796-496A-A59F-FBC8490FC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81890-57DD-477E-8BF8-F10BF8B30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5B5D4-DBAC-4076-997F-2AA4F53E0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FD986-A466-4CB0-B07D-27FBEA1D8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5842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3F440-6BF3-4497-A6E1-58FECFC8E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F465A2-57D3-4A73-9934-D2C907B99C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DC929-D1E6-45D6-BA6B-4D444F6C1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F9B81-EDE7-44AE-92E4-FE51D41B5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38458-5804-4D21-AABA-92902B979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64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9DC54E-EAF3-44FC-9D9E-805B31ACD0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BF78E2-2DA0-456F-B698-552220AF0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D782-B8EA-4F18-98B4-016F89E3E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CF4CC0-24EA-4099-8615-CF2C2E22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661F4-8D53-4CFF-A1E9-D9AB78FB4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4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FCDB0-F8C1-4BCD-8A22-8F1A86765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22FDC-E55F-42A9-95E0-FD4B37BA5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F3809-FA6A-4991-9D2A-0AE5B9E5B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5E186-D3E5-4CB2-A8BA-DEA9A5281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9D8DD4-195B-4B48-BF3C-1DCB796EB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9301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5D2D8-CA3C-42EF-8779-D4B65403C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00457D-7E8E-43DF-8BE5-B60B83EF2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1109A-9532-47F5-B970-F57830E7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97F07-C83A-4FD4-B47E-E3C0B641C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4C3BA-FD34-4C5A-940B-0DC6322F9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017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2186-74F5-466F-9765-33CB98EB1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5D620-72B6-4B06-A644-05F6E6D8BC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2071B2-C449-43C6-B88F-087350C71A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3C5552-667A-4300-90F1-E0BBA3F20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EA945A-00DA-48AE-8C2C-D9036D57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8BE18D-B08C-442B-9597-FAD5A216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0186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45A63-39AA-4D71-A7F0-8F2F36744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6FDBD-3EF2-401B-BD00-4989E0E7BA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A205DE-0320-4E18-B939-10502FAA0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E4C3BB-C356-4C1F-8A94-B2F6705B72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116FFE-A097-4BA4-A98B-7607914B5F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9A04DD-6C1E-4A9B-9A89-3FC0312FE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3DE437-4258-4900-9941-9048CBDD9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2B16EF-B26D-4D8D-9CD5-5CFB8EF4A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22669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BABE3-5D6F-4C31-8B42-F16C6FF6B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EE6D7-B489-47F6-ACB3-1EF58E76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67CDE-AEC1-4581-B0C3-D5CF1C1D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CE10D-7E62-4D5C-97E7-A479904A8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3295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2CB3FC-0214-4850-BAAB-FACCBB55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67242A-38CD-4E86-A5AA-445C8AEE9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B32406-F116-4517-AABC-79D056AE0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1467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14EEA-942E-4D49-A796-627587FAA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80DDA-F02B-49E7-99AB-80C3BC12FD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15F088-9A09-4049-8FD6-92E581D3F9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A86350-F6C4-4133-8F62-85BD023C5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C7C3A4-71C4-4256-85AC-8B5AFFDAD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76872-D19C-4E5C-8D54-D91497C43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296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0617A-FA9D-4419-BDF4-AE271B22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FDAABB-2CAE-4ECD-9872-DFB899DE13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19915-0A58-4D12-81FB-EBC00338A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778F4-DBE4-46DB-96AE-9D1766B82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6D34F-FFC0-4F60-8335-0D4253AAA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ADB9E7-336B-45B9-974C-31874C446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54733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E47289-172F-4D83-8D0D-FB110F914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2102D8-3599-4779-B1B0-A6BF71CC3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90687-088D-4910-BB64-EEED57CE0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D7446-4E26-46A9-9834-787B94523AD5}" type="datetimeFigureOut">
              <a:rPr lang="en-IN" smtClean="0"/>
              <a:t>19-11-2020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86AB9-23EC-42BB-977A-9AF6B2BEB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5032B-C630-4B8E-8796-A98F21F162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09556-1F50-4D9A-AB0A-224A8932C1C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304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D67815-5150-49D8-BB6D-E460FCA465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92" r="4021" b="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649D68-80C3-47F0-8FC9-4EE00324D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n-IN" sz="4800" dirty="0"/>
              <a:t>Rewards &amp; Recognition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54AA76-EA7A-4A3A-965C-A7098C3E7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pPr algn="l"/>
            <a:r>
              <a:rPr lang="en-IN" sz="2000"/>
              <a:t>Employee rewards program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2419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me">
            <a:extLst>
              <a:ext uri="{FF2B5EF4-FFF2-40B4-BE49-F238E27FC236}">
                <a16:creationId xmlns:a16="http://schemas.microsoft.com/office/drawing/2014/main" id="{BB64C26F-83D7-4FA5-9E3C-CF19ECE8B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97855"/>
            <a:ext cx="5920619" cy="85952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4800" u="sng" kern="1200" dirty="0">
              <a:solidFill>
                <a:schemeClr val="tx1"/>
              </a:solidFill>
              <a:latin typeface="Britannic Bold" panose="020B0903060703020204" pitchFamily="34" charset="0"/>
            </a:endParaRPr>
          </a:p>
        </p:txBody>
      </p:sp>
      <p:sp>
        <p:nvSpPr>
          <p:cNvPr id="77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920619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7839" y="0"/>
            <a:ext cx="709416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1" name="Freeform: Shape 80">
            <a:extLst>
              <a:ext uri="{FF2B5EF4-FFF2-40B4-BE49-F238E27FC236}">
                <a16:creationId xmlns:a16="http://schemas.microsoft.com/office/drawing/2014/main" id="{04DC2037-48A0-4F22-B9D4-8EAEBC780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49721" y="4682920"/>
            <a:ext cx="4522796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83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2920"/>
            <a:ext cx="5925190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2920"/>
            <a:ext cx="7114535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escription">
            <a:extLst>
              <a:ext uri="{FF2B5EF4-FFF2-40B4-BE49-F238E27FC236}">
                <a16:creationId xmlns:a16="http://schemas.microsoft.com/office/drawing/2014/main" id="{D3EC8FA7-1666-4DFA-AD01-FD0893704F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738" y="3168352"/>
            <a:ext cx="10515600" cy="3117393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6" name="photo">
            <a:extLst>
              <a:ext uri="{FF2B5EF4-FFF2-40B4-BE49-F238E27FC236}">
                <a16:creationId xmlns:a16="http://schemas.microsoft.com/office/drawing/2014/main" id="{D58FDA66-FBAC-43E0-94C3-607E509F666A}"/>
              </a:ext>
            </a:extLst>
          </p:cNvPr>
          <p:cNvSpPr/>
          <p:nvPr/>
        </p:nvSpPr>
        <p:spPr>
          <a:xfrm>
            <a:off x="8886548" y="1509204"/>
            <a:ext cx="2707689" cy="3879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1041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Britannic Bold</vt:lpstr>
      <vt:lpstr>Calibri</vt:lpstr>
      <vt:lpstr>Calibri Light</vt:lpstr>
      <vt:lpstr>Office Theme</vt:lpstr>
      <vt:lpstr>Rewards &amp; Recognition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Rewards &amp; Recognition</dc:title>
  <dc:creator>Menkai M</dc:creator>
  <cp:lastModifiedBy>Menkai M</cp:lastModifiedBy>
  <cp:revision>13</cp:revision>
  <dcterms:created xsi:type="dcterms:W3CDTF">2020-11-19T08:51:16Z</dcterms:created>
  <dcterms:modified xsi:type="dcterms:W3CDTF">2020-11-19T10:16:24Z</dcterms:modified>
</cp:coreProperties>
</file>